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17443-C194-4212-9DCB-380322C5CB30}" type="datetimeFigureOut">
              <a:rPr lang="en-US"/>
              <a:t>9/15/2015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55F70-2971-4693-B6EA-B2DB1D6D80D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6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55F70-2971-4693-B6EA-B2DB1D6D80D2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4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55F70-2971-4693-B6EA-B2DB1D6D80D2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45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55F70-2971-4693-B6EA-B2DB1D6D80D2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99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55F70-2971-4693-B6EA-B2DB1D6D80D2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89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Lyra: The Harp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patrick Holder, Emma lipscomb, eddy ndungu</a:t>
            </a:r>
            <a:endParaRPr lang="en-US" dirty="0"/>
          </a:p>
        </p:txBody>
      </p:sp>
      <p:pic>
        <p:nvPicPr>
          <p:cNvPr id="4" name="Picture 3" descr="Lyra harp pictu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551" y="878257"/>
            <a:ext cx="3893356" cy="312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93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477BD1"/>
                </a:solidFill>
              </a:rPr>
              <a:t>Mythology</a:t>
            </a:r>
            <a:endParaRPr lang="en-US" dirty="0">
              <a:solidFill>
                <a:srgbClr val="477BD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1538"/>
            <a:ext cx="8588533" cy="189598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Helvetica"/>
              </a:rPr>
              <a:t>Lyra represents Orpheus’ lyre. </a:t>
            </a:r>
          </a:p>
          <a:p>
            <a:r>
              <a:rPr lang="en-US" sz="2000" dirty="0">
                <a:latin typeface="Helvetica"/>
              </a:rPr>
              <a:t>Orpheus was devastated after losing his wife.</a:t>
            </a:r>
          </a:p>
          <a:p>
            <a:r>
              <a:rPr lang="en-US" sz="2000" dirty="0">
                <a:latin typeface="Helvetica"/>
              </a:rPr>
              <a:t>His depression made people unhappy. They stoned him</a:t>
            </a:r>
          </a:p>
          <a:p>
            <a:r>
              <a:rPr lang="en-US" sz="2000" dirty="0">
                <a:latin typeface="Helvetica"/>
              </a:rPr>
              <a:t>Jupiter put Orpheus' lyre into the sky after his death.</a:t>
            </a:r>
          </a:p>
        </p:txBody>
      </p:sp>
      <p:pic>
        <p:nvPicPr>
          <p:cNvPr id="4" name="Picture 3" descr="orpheus and his ly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8502" y="3365787"/>
            <a:ext cx="2743200" cy="220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76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477BD1"/>
                </a:solidFill>
              </a:rPr>
              <a:t>Bright stars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Vega</a:t>
            </a:r>
            <a:endParaRPr lang="en-US" dirty="0"/>
          </a:p>
          <a:p>
            <a:r>
              <a:rPr lang="en-US"/>
              <a:t>Epsilon</a:t>
            </a:r>
            <a:endParaRPr lang="en-US" dirty="0"/>
          </a:p>
          <a:p>
            <a:r>
              <a:rPr lang="en-US"/>
              <a:t>Zeta Lyrae</a:t>
            </a:r>
            <a:endParaRPr lang="en-US" dirty="0"/>
          </a:p>
          <a:p>
            <a:r>
              <a:rPr lang="en-US"/>
              <a:t>Altair</a:t>
            </a:r>
            <a:endParaRPr lang="en-US" dirty="0"/>
          </a:p>
          <a:p>
            <a:r>
              <a:rPr lang="en-US"/>
              <a:t>Deneb</a:t>
            </a:r>
            <a:endParaRPr lang="en-US" dirty="0"/>
          </a:p>
          <a:p>
            <a:r>
              <a:rPr lang="en-US"/>
              <a:t>Delta Lyrae</a:t>
            </a:r>
            <a:endParaRPr lang="en-US" dirty="0"/>
          </a:p>
          <a:p>
            <a:r>
              <a:rPr lang="en-US"/>
              <a:t>Beta Lyrae</a:t>
            </a:r>
            <a:endParaRPr lang="en-US" dirty="0"/>
          </a:p>
        </p:txBody>
      </p:sp>
      <p:pic>
        <p:nvPicPr>
          <p:cNvPr id="4" name="Picture 3" descr="Vega st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312" y="1659662"/>
            <a:ext cx="3181219" cy="2326996"/>
          </a:xfrm>
          <a:prstGeom prst="rect">
            <a:avLst/>
          </a:prstGeom>
        </p:spPr>
      </p:pic>
      <p:pic>
        <p:nvPicPr>
          <p:cNvPr id="5" name="Picture 4" descr="altair sta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2856" y="3592991"/>
            <a:ext cx="2743200" cy="273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1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Interesting non-stellar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Messier 56</a:t>
            </a:r>
            <a:r>
              <a:rPr lang="en-US"/>
              <a:t> is a globular cluster which is within Lyra and roughly 33,000 lightyears away</a:t>
            </a:r>
            <a:endParaRPr lang="en-US" dirty="0"/>
          </a:p>
          <a:p>
            <a:r>
              <a:rPr lang="en-US" u="sng"/>
              <a:t>Messier 57,</a:t>
            </a:r>
            <a:r>
              <a:rPr lang="en-US"/>
              <a:t> also known as the Ring Nebula, is a planetary nebula seen within Lyra </a:t>
            </a:r>
            <a:endParaRPr lang="en-US" dirty="0"/>
          </a:p>
          <a:p>
            <a:r>
              <a:rPr lang="en-US"/>
              <a:t>One of the earliest exoplanets observed lies in orbit around the star HD 117830; it has a jovian mass and has an orbit of 390 days.</a:t>
            </a:r>
            <a:endParaRPr lang="en-US" dirty="0"/>
          </a:p>
        </p:txBody>
      </p:sp>
      <p:pic>
        <p:nvPicPr>
          <p:cNvPr id="4" name="Picture 3" descr="m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6969" y="824804"/>
            <a:ext cx="2157211" cy="210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53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0E2FDE9B88B4409595A7F1B57F5041" ma:contentTypeVersion="1" ma:contentTypeDescription="Create a new document." ma:contentTypeScope="" ma:versionID="36a3cadca85e93d6cb29137a16481c1d">
  <xsd:schema xmlns:xsd="http://www.w3.org/2001/XMLSchema" xmlns:xs="http://www.w3.org/2001/XMLSchema" xmlns:p="http://schemas.microsoft.com/office/2006/metadata/properties" xmlns:ns3="2ada71e9-cc9a-42cb-93e9-419f0baeb8f1" targetNamespace="http://schemas.microsoft.com/office/2006/metadata/properties" ma:root="true" ma:fieldsID="9859fd4b6380dd3ab67af1fc9f035bd5" ns3:_="">
    <xsd:import namespace="2ada71e9-cc9a-42cb-93e9-419f0baeb8f1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da71e9-cc9a-42cb-93e9-419f0baeb8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6F1FEE-7CDB-47A2-8807-1993028AD92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CE94056-3726-41A8-B8A1-38B8F15784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da71e9-cc9a-42cb-93e9-419f0baeb8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B9DFA0-2996-495C-9C87-100068E4FC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0</TotalTime>
  <Words>0</Words>
  <Application>Microsoft Office PowerPoint</Application>
  <PresentationFormat>Widescreen</PresentationFormat>
  <Paragraphs>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Celestial</vt:lpstr>
      <vt:lpstr>Lyra: The Harp</vt:lpstr>
      <vt:lpstr>Mythology</vt:lpstr>
      <vt:lpstr>Bright stars</vt:lpstr>
      <vt:lpstr>Interesting non-stellar objects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6</cp:revision>
  <dcterms:created xsi:type="dcterms:W3CDTF">2014-09-12T02:08:24Z</dcterms:created>
  <dcterms:modified xsi:type="dcterms:W3CDTF">2015-09-15T18:11:32Z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0x0101006C0E2FDE9B88B4409595A7F1B57F5041</vt:lpwstr>
  </property>
</Properties>
</file>